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3D59"/>
    <a:srgbClr val="3D40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5722A3-0EC7-404F-9660-A9CD7AEE43DD}" v="10" dt="2026-01-11T17:46:03.6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ya Dhoot" userId="e731a3f201312ac0" providerId="LiveId" clId="{84C2E0B8-6962-4F59-B472-3D89BDCB44A9}"/>
    <pc:docChg chg="undo custSel modSld">
      <pc:chgData name="Siya Dhoot" userId="e731a3f201312ac0" providerId="LiveId" clId="{84C2E0B8-6962-4F59-B472-3D89BDCB44A9}" dt="2026-01-12T08:41:53.009" v="95" actId="20577"/>
      <pc:docMkLst>
        <pc:docMk/>
      </pc:docMkLst>
      <pc:sldChg chg="addSp delSp modSp mod modAnim">
        <pc:chgData name="Siya Dhoot" userId="e731a3f201312ac0" providerId="LiveId" clId="{84C2E0B8-6962-4F59-B472-3D89BDCB44A9}" dt="2026-01-12T08:41:53.009" v="95" actId="20577"/>
        <pc:sldMkLst>
          <pc:docMk/>
          <pc:sldMk cId="3523952179" sldId="256"/>
        </pc:sldMkLst>
        <pc:spChg chg="add mod ord">
          <ac:chgData name="Siya Dhoot" userId="e731a3f201312ac0" providerId="LiveId" clId="{84C2E0B8-6962-4F59-B472-3D89BDCB44A9}" dt="2026-01-12T08:41:53.009" v="95" actId="20577"/>
          <ac:spMkLst>
            <pc:docMk/>
            <pc:sldMk cId="3523952179" sldId="256"/>
            <ac:spMk id="4" creationId="{80F7FA5A-C1D6-4755-879B-C0FC01525844}"/>
          </ac:spMkLst>
        </pc:spChg>
        <pc:inkChg chg="add del">
          <ac:chgData name="Siya Dhoot" userId="e731a3f201312ac0" providerId="LiveId" clId="{84C2E0B8-6962-4F59-B472-3D89BDCB44A9}" dt="2026-01-11T17:45:57.214" v="36"/>
          <ac:inkMkLst>
            <pc:docMk/>
            <pc:sldMk cId="3523952179" sldId="256"/>
            <ac:inkMk id="6" creationId="{69C1F165-D56B-CBDE-8C0E-C6D91AD031F6}"/>
          </ac:inkMkLst>
        </pc:inkChg>
        <pc:inkChg chg="add mod">
          <ac:chgData name="Siya Dhoot" userId="e731a3f201312ac0" providerId="LiveId" clId="{84C2E0B8-6962-4F59-B472-3D89BDCB44A9}" dt="2026-01-11T17:46:03.681" v="37"/>
          <ac:inkMkLst>
            <pc:docMk/>
            <pc:sldMk cId="3523952179" sldId="256"/>
            <ac:inkMk id="7" creationId="{7EC9E93F-16B8-B665-9CAD-CE90C4DC1C2E}"/>
          </ac:inkMkLst>
        </pc:inkChg>
        <pc:inkChg chg="add">
          <ac:chgData name="Siya Dhoot" userId="e731a3f201312ac0" providerId="LiveId" clId="{84C2E0B8-6962-4F59-B472-3D89BDCB44A9}" dt="2026-01-11T17:46:12.174" v="38" actId="9405"/>
          <ac:inkMkLst>
            <pc:docMk/>
            <pc:sldMk cId="3523952179" sldId="256"/>
            <ac:inkMk id="8" creationId="{0414FCBF-EFCF-56BF-AC7A-C162E5A87D76}"/>
          </ac:inkMkLst>
        </pc:inkChg>
        <pc:inkChg chg="add del">
          <ac:chgData name="Siya Dhoot" userId="e731a3f201312ac0" providerId="LiveId" clId="{84C2E0B8-6962-4F59-B472-3D89BDCB44A9}" dt="2026-01-11T17:46:22.642" v="40" actId="9405"/>
          <ac:inkMkLst>
            <pc:docMk/>
            <pc:sldMk cId="3523952179" sldId="256"/>
            <ac:inkMk id="9" creationId="{6941C504-746D-1954-1F1D-E6844D5BBC91}"/>
          </ac:inkMkLst>
        </pc:inkChg>
        <pc:inkChg chg="add">
          <ac:chgData name="Siya Dhoot" userId="e731a3f201312ac0" providerId="LiveId" clId="{84C2E0B8-6962-4F59-B472-3D89BDCB44A9}" dt="2026-01-11T17:46:34.277" v="41" actId="9405"/>
          <ac:inkMkLst>
            <pc:docMk/>
            <pc:sldMk cId="3523952179" sldId="256"/>
            <ac:inkMk id="10" creationId="{5C07755E-7B7F-C926-9DDE-9D73E5665131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11T17:45:57.21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3323 0 24540,'-3323'0'0,"3323"462"0,3323-924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11T17:46:12.17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33 1 24575,'-2'0'0,"1"1"0,0-1 0,0 1 0,0-1 0,0 1 0,0-1 0,0 1 0,1 0 0,-1 0 0,0-1 0,0 1 0,0 0 0,1 0 0,-1 0 0,0 0 0,1 0 0,-1 0 0,1 0 0,-1 0 0,1 0 0,-1 0 0,1 0 0,0 0 0,-1 1 0,1-1 0,0 2 0,-5 37 0,4-34 0,-1 12 0,-3 61 0,4-70 0,1 0 0,1 0 0,0 0 0,0 0 0,1-1 0,3 13 0,-3-18 0,0-1 0,0 1 0,0-1 0,0 1 0,0-1 0,0 1 0,1-1 0,-1 0 0,1 0 0,0 0 0,-1-1 0,1 1 0,0 0 0,0-1 0,0 0 0,0 0 0,0 0 0,0 0 0,0 0 0,1-1 0,-1 1 0,0-1 0,4 0 0,11 1 0,1-1 0,30-3 0,-43 2 0,-3 1 0,1 0 0,-1-1 0,1 1 0,-1-1 0,1 0 0,-1 0 0,0 0 0,1-1 0,-1 1 0,0-1 0,0 0 0,0 1 0,0-1 0,0-1 0,-1 1 0,1 0 0,-1-1 0,5-5 0,-5 4 0,0 0 0,0 0 0,0 0 0,-1 0 0,1-1 0,-1 1 0,0 0 0,0-1 0,-1 1 0,1-1 0,-1 1 0,0-1 0,0 1 0,-2-7 0,1 6 0,1-1 0,-1 1 0,1-1 0,0 0 0,1 1 0,-1-1 0,1 1 0,0-1 0,1 1 0,-1-1 0,3-5 0,-2 8 0,0 0 0,0 0 0,0 0 0,1 0 0,-1 1 0,1-1 0,-1 1 0,1-1 0,0 1 0,0 0 0,0 0 0,0 0 0,1 0 0,-1 1 0,0-1 0,1 1 0,6-2 0,7-1 0,1 1 0,-1 0 0,1 1 0,27 1 0,-34 1 0,0 0 0,0 2 0,1-1 0,-1 1 0,0 1 0,-1 0 0,1 0 0,12 7 0,-19-8 0,0 0 0,-1 0 0,0 1 0,0-1 0,0 1 0,0 0 0,0 0 0,0 0 0,-1 0 0,1 1 0,-1-1 0,0 1 0,0-1 0,3 8 0,-5-9 0,1 0 0,-1 0 0,1 0 0,-1 0 0,0 0 0,0 1 0,0-1 0,0 0 0,0 0 0,0 0 0,0 0 0,-1 0 0,1 0 0,-1 0 0,0 0 0,0 0 0,1 0 0,-1 0 0,0 0 0,-1 0 0,1-1 0,0 1 0,0 0 0,-1-1 0,1 1 0,-1-1 0,1 0 0,-1 1 0,0-1 0,0 0 0,-2 1 0,-8 5 0,-1-2 0,0 0 0,-1 0 0,1-1 0,-1-1 0,-23 3 0,17-3 0,141 0 0,297-5 0,-390 4 0,-42 3 0,-48 4 0,4-5 0,30-3 0,-1 1 0,0 1 0,0 2 0,-29 8 0,54-10 0,10-1 0,25 2 0,-1-1 0,55-3 0,-29 0 0,637-2 0,-1070 2 0,335 0 0,40-2 0,7 0 0,18-6 0,31-6 0,238-61 0,-225 49 0,-50 14 0,-17 11 0,0 1 0,0 0 0,0-1 0,0 1 0,0 0 0,0 0 0,0-1 0,0 1 0,0 0 0,0-1 0,0 1 0,0 0 0,0 0 0,0-1 0,0 1 0,0 0 0,0 0 0,0-1 0,0 1 0,-1 0 0,1-1 0,0 1 0,0 0 0,0 0 0,0 0 0,-1-1 0,1 1 0,0 0 0,0 0 0,-1 0 0,1-1 0,0 1 0,0 0 0,-1 0 0,1 0 0,0 0 0,-6-2 0,1 0 0,0 0 0,-1 1 0,1 0 0,-10-1 0,-136-9 0,-170 9 0,185 4 0,20 0 0,-157-6 0,223-5 0,39 2 0,14-1 0,20-3 0,11 1 0,-1 2 0,1 1 0,60-4 0,111 4 0,-202 7 0,199 2 0,-263 21 0,61-23 0,-1 0 0,1 0 0,0 0 0,-1 0 0,1 0 0,-1 0 0,1 1 0,0-1 0,-1 0 0,1 0 0,-1 0 0,1 1 0,0-1 0,-1 0 0,1 0 0,0 1 0,-1-1 0,1 0 0,0 1 0,0-1 0,-1 0 0,1 1 0,0-1 0,0 0 0,-1 1 0,1-1 0,0 1 0,0-1 0,0 0 0,0 1 0,0-1 0,0 1 0,0-1 0,0 1 0,0-1 0,0 1 0,0-1 0,0 0 0,0 1 0,0 0 0,22 7 0,41 0 0,-1-2 0,106-5 0,-80-1 0,1334-3 0,-1381 4 0,-28 2 0,-19 2 0,-25 3 0,-114 17 0,-321 45 0,207-47 0,220-19 0,65-1 0,668-5 0,-303 0 0,-88 1 0,493 2 0,-557 9 0,-215-6 0,-24-4 0,0 0 0,0 0 0,0 0 0,0 0 0,0 0 0,0 0 0,0 0 0,-1 0 0,1 0 0,0 0 0,0 0 0,0 0 0,0 0 0,0 0 0,0 0 0,0 0 0,0 1 0,0-1 0,-1 0 0,1 0 0,0 0 0,0 0 0,0 0 0,0 0 0,0 0 0,0 0 0,0 0 0,0 0 0,0 1 0,0-1 0,0 0 0,0 0 0,0 0 0,0 0 0,0 0 0,0 0 0,0 0 0,0 0 0,0 0 0,0 1 0,0-1 0,0 0 0,0 0 0,0 0 0,0 0 0,0 0 0,0 0 0,0 0 0,0 0 0,0 1 0,0-1 0,0 0 0,0 0 0,0 0 0,0 0 0,0 0 0,1 0 0,-1 0 0,0 0 0,0 0 0,0 0 0,0 0 0,0 0 0,0 0 0,0 1 0,-38 6 0,23-4 0,-334 46 0,320-46 0,27-2 0,7-1 0,47 1 0,-52-1 0,1151-3 0,-1872 3 0,774-14 0,65-8 0,196-13 0,124 24 0,-335 10 0,312 0 0,-394 2 0,-18-1 0,-5 0 0,-30 1 0,-1179 1-397,471-3 205,1068-1 192,681 9 0,-898-1 0,-81-3 0,-26-1 0,-5-1 0,-52 3 0,-671 4 0,503-9 0,-70 1 0,-80-11 0,323 5 172,48 6-170,0 0 1,0 0 0,0 0-1,0 0 1,0 0-1,0 0 1,0 0-1,0 0 1,1 0 0,-1 0-1,0 0 1,0 0-1,0 0 1,0 0-1,0 0 1,0 0 0,0 0-1,0 0 1,0 0-1,0-1 1,0 1-1,1 0 1,-1 0 0,0 0-1,0 0 1,0 0-1,0 0 1,0 0-1,0 0 1,0 0 0,0 0-1,0-1 1,0 1-1,0 0 1,0 0-1,0 0 1,0 0 0,0 0-1,0 0 1,0 0-1,0 0 1,0-1-1,0 1 1,0 0 0,0 0-1,0 0 1,0 0-1,0 0 1,0 0 0,0 0-1,-1 0 1,1 0-1,0 0 1,0-1-1,0 1 1,0 0 0,0 0-1,0 0 1,0 0-1,0 0 1,0 0-1,24-6 158,122-10-108,188 3 0,-249 12-58,-17 1 6,-43 3 0,-26-2 0,0 0 0,0 0 0,0-1 0,0 1 0,0 0 0,0-1 0,0 1 0,0-1 0,0 1 0,0-1 0,0 0 0,-1 1 0,1-1 0,0 0 0,0 0 0,0 0 0,-1 0 0,0 0 0,-133 19 0,-223 1 0,67-7 0,274-12 0,0 1 0,1 1 0,-1 0 0,0 1 0,1 1 0,0 0 0,0 1 0,0 1 0,-20 12 0,-63 47 0,4 4 0,2 4 0,-96 100 0,-97 71 0,271-233 0,-79 73 0,55-47 0,27-29 0,-1 1 0,0-2 0,0 0 0,-1 0 0,0-2 0,-1 1 0,1-2 0,-1 0 0,-15 3 0,-11 1 0,-65 6 0,579-39 0,7 23 0,-305 2 0,-140-1 0,-33 0 0,-8 0 0,-58 0 0,-507 0 0,558 0 0,-7 1 0,-1-2 0,0 0 0,0-1 0,0-1 0,-36-10 0,56 12 0,0 1 0,0-1 0,0 1 0,0 0 0,0-1 0,0 0 0,0 1 0,0-1 0,0 0 0,0 1 0,0-1 0,1 0 0,-1 0 0,0 0 0,0 0 0,1 0 0,0 1 0,0 0 0,0-1 0,0 1 0,0-1 0,0 1 0,0 0 0,0-1 0,0 1 0,0 0 0,0-1 0,0 1 0,0 0 0,0-1 0,1 1 0,-1 0 0,0-1 0,0 1 0,0 0 0,1-1 0,-1 1 0,0 0 0,0-1 0,1 1 0,-1 0 0,0 0 0,0 0 0,1-1 0,31-12 0,7 4 0,0 2 0,60-2 0,88 5 0,-114 3 0,220 2 0,-489 6 0,1 9 0,-325 68 0,502-79 0,-1 1 0,1 1 0,1 1 0,-32 18 0,-61 49 0,82-55 0,7-3 0,1 0 0,0 1 0,2 1 0,0 0 0,-19 29 0,14-14 0,1 0 0,-29 67 0,40-74 0,1 1 0,2 1 0,1 0 0,1 0 0,-4 51 0,8 151 0,4-121 0,-2 235 0,1-312 0,1-31 0,1-6 0,2-13 0,81-403-1365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11T17:46:34.27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 89 24575,'-2'98'0,"5"108"0,-3-202 0,0 0 0,1 1 0,0-1 0,0 0 0,0 1 0,1-1 0,0 0 0,-1 0 0,1 0 0,0-1 0,1 1 0,-1 0 0,1-1 0,0 1 0,0-1 0,6 6 0,-3-5 0,0 0 0,1 0 0,-1 0 0,1-1 0,0 1 0,0-2 0,0 1 0,1-1 0,7 1 0,10 1 0,0-1 0,1-1 0,0-2 0,44-5 0,-56 4 0,-1-1 0,0 0 0,0-1 0,0 0 0,-1-1 0,1-1 0,-1 0 0,0-1 0,13-8 0,-19 10 0,-1 0 0,0 0 0,0 0 0,0-1 0,0 0 0,-1 0 0,0 0 0,0-1 0,0 1 0,-1-1 0,0 0 0,0 0 0,0 0 0,-1-1 0,0 1 0,0-1 0,0 1 0,-1-1 0,1-12 0,16-152 0,-14 137 0,-3 28 0,0-1 0,0 0 0,1 1 0,0-1 0,0 1 0,0-1 0,1 1 0,0 0 0,0 0 0,0 0 0,9-10 0,-8 12 0,0 0 0,0 1 0,0-1 0,1 1 0,-1 0 0,1 0 0,0 1 0,0 0 0,0-1 0,0 2 0,0-1 0,1 0 0,-1 1 0,1 0 0,5 0 0,45-2 0,98 6 0,-41 1 0,-97-4 0,-6 0 0,1 0 0,-1 0 0,19 4 0,-27-3 0,1-1 0,0 1 0,-1 0 0,1 0 0,-1 0 0,1 1 0,-1-1 0,0 1 0,1-1 0,-1 1 0,0 0 0,0 0 0,0 0 0,0 0 0,0 0 0,-1 0 0,1 0 0,-1 1 0,2 2 0,6 19 0,-1 0 0,-1 1 0,-1 0 0,-2 0 0,0 1 0,0 32 0,8 49 0,-10-92 0,1 0 0,1 0 0,0 0 0,1 0 0,1-1 0,9 17 0,-12-26 0,0 0 0,1 1 0,0-1 0,0-1 0,1 1 0,-1-1 0,1 1 0,0-1 0,0-1 0,0 1 0,1-1 0,-1 0 0,1 0 0,0 0 0,0-1 0,0 0 0,10 2 0,-2-1 0,-1-2 0,1 0 0,0-1 0,0 0 0,0-1 0,0-1 0,0 0 0,-1-1 0,1 0 0,-1-1 0,16-7 0,12-7 0,0-1 0,41-28 0,-77 43 0,-1 1 0,1-1 0,-1 0 0,0 0 0,0 0 0,0 0 0,-1-1 0,0 0 0,1 1 0,-1-1 0,-1-1 0,1 1 0,-1 0 0,0 0 0,0-1 0,-1 1 0,0-1 0,2-11 0,-1-9 0,-1 0 0,-1 0 0,-4-27 0,0-1 0,3-7-1365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8FAAE-9018-14F8-2BB8-7014B49BF4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08FAB-9B45-9B82-D7DF-E50767A12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B780-84AC-89C1-EA06-B01946B0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6CB204-8733-BBB6-6F8E-2A4CF73AB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AC741-40AA-9FB7-21FB-4FB81AB31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2001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987BF-DEBC-1642-8A49-B7E36FFCE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05B7AC-2F4C-84E0-FADE-6C610C2DE6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DA224-4DAC-3532-6013-BFDB3C0AE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F7EAF-C231-7EB2-269A-E9E9B9624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05454-214A-ED08-D503-85568B575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9849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4F1467-ED75-3BB4-533D-F6143520F7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8D57BE-A9B0-A1FD-F6C8-CD57F0AAA4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36668-22C2-2591-0950-AAC434985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97D7B-B7E7-0F73-62B1-DD0E2DB08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E698D-2EA6-E76F-B82E-0D31FC2A9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6216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CAB46-8161-1EC8-7232-38C16F44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942C4-D8A1-62C9-2B26-3D98F54CC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E8E024-D96C-E7A0-864F-C6DABEB21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08EC9-C90E-7991-674E-11F5D2B67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8D2E3F-4509-3B7D-0BC3-7F64FD72E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041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52B5F-0CE2-1D46-8A04-0E6EBD86D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40B21-81B7-DA02-DB49-2CFD87265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896B1-AA38-2A74-3325-D9A9C76F8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A7A28-BD60-4E2F-D949-0E8355F88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FFAEA-07F6-24AA-5A85-05F1AC1EA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5916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38D05-710D-1F9C-089D-B4A23D099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C99B4-018B-7E03-C2A6-146538F953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B9B7C1-8517-A8E4-3BB8-A1D08BD5F7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DBCD9-9646-7993-3B30-A37B2190A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9E2C7D-6B88-12A0-FB63-43EE34C9C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B7861-E95D-38BB-9DDF-AF1B9292F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837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E8AF-5679-A325-3C07-31FB73B2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58A46-93F0-31E2-67B3-51A2139DC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15B919-446E-A944-6A3D-EA90A1AD09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2B9984-47D2-1938-8A28-C638C694F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CB646F-E757-D085-A893-49EDAB5907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E8BF85-8AAA-2C9B-035E-CD4DD88FD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DFA84A-F1B5-3482-4F9C-850DF6869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E95DED-6C1A-B7BA-18F1-B6115C3D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0214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01E73-8261-D1BB-6430-7D3E4C09B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CD500E-D7AF-08A4-43C0-3854210C8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62C57D-D953-71DC-B2A4-1A7E75588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5F5B0D-131A-0533-1094-0550C0817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534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AB6222-25CC-781E-8304-160BB3F7A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A11705-1F86-1B55-ED56-734DE48E4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C0843-933C-7A45-6A0D-0EC81E64E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72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0E394-E95E-A556-6DFF-70F725C72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41DF1-7D18-9B17-EA86-6A0A9B245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DF76B-3D67-D810-8BC5-20DAA4D2A2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3AA1DC-6AA6-175F-3AB7-68B31E22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BCA554-3E3F-DFB0-7721-452E5E42A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1E9AAC-670F-C051-6F62-A48006EA2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3092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3E58C-8A88-8DFD-6172-F20D1340C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F65251-FF87-175D-111E-8DFA7C7EE5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D5019C-192E-6B3E-61D4-550801FC2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B9A86A-04E4-B460-4169-40D70D2E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BE702-7458-5AA8-FEEE-EDCC6A302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E8DEF-FB29-845C-6080-2A78C89D5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9327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2D4AB4-A79F-18DE-CEA1-A4397A6CB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A443F-BFF9-A110-6B24-CE3B915B3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E5518-C9B5-4784-F6E7-723845787F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5CB19-280C-40EB-9EC0-C3D5D8780175}" type="datetimeFigureOut">
              <a:rPr lang="en-IN" smtClean="0"/>
              <a:t>11-01-2026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820FC-7652-8A32-73A8-93C4188F74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832B4-746D-B763-B75F-707734F4A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8CEE3-5B54-44CE-8A2B-CC282AFCD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4348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customXml" Target="../ink/ink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1F6E2-544D-721D-AF3E-9D89B2BAB4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7E6B40-7AA4-9B3F-08DD-FEB95F14CA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33C000-D427-F3C2-E5B0-6C86E3515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EC9E93F-16B8-B665-9CAD-CE90C4DC1C2E}"/>
                  </a:ext>
                </a:extLst>
              </p14:cNvPr>
              <p14:cNvContentPartPr/>
              <p14:nvPr/>
            </p14:nvContentPartPr>
            <p14:xfrm>
              <a:off x="684497" y="5944855"/>
              <a:ext cx="1196680" cy="166786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EC9E93F-16B8-B665-9CAD-CE90C4DC1C2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1495" y="5881815"/>
                <a:ext cx="1322324" cy="2925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414FCBF-EFCF-56BF-AC7A-C162E5A87D76}"/>
                  </a:ext>
                </a:extLst>
              </p14:cNvPr>
              <p14:cNvContentPartPr/>
              <p14:nvPr/>
            </p14:nvContentPartPr>
            <p14:xfrm>
              <a:off x="716017" y="5663028"/>
              <a:ext cx="2158920" cy="9252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414FCBF-EFCF-56BF-AC7A-C162E5A87D7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3017" y="5600388"/>
                <a:ext cx="2284560" cy="10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C07755E-7B7F-C926-9DDE-9D73E5665131}"/>
                  </a:ext>
                </a:extLst>
              </p14:cNvPr>
              <p14:cNvContentPartPr/>
              <p14:nvPr/>
            </p14:nvContentPartPr>
            <p14:xfrm>
              <a:off x="540337" y="6280068"/>
              <a:ext cx="603720" cy="2005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C07755E-7B7F-C926-9DDE-9D73E566513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7337" y="6217428"/>
                <a:ext cx="729360" cy="32616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80F7FA5A-C1D6-4755-879B-C0FC01525844}"/>
              </a:ext>
            </a:extLst>
          </p:cNvPr>
          <p:cNvSpPr txBox="1"/>
          <p:nvPr/>
        </p:nvSpPr>
        <p:spPr>
          <a:xfrm>
            <a:off x="684497" y="5588421"/>
            <a:ext cx="30681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283D59"/>
                </a:solidFill>
              </a:rPr>
              <a:t>Siya Dhoot - 24070126054</a:t>
            </a:r>
          </a:p>
          <a:p>
            <a:r>
              <a:rPr lang="en-US" sz="1400" b="1" dirty="0">
                <a:solidFill>
                  <a:srgbClr val="283D59"/>
                </a:solidFill>
              </a:rPr>
              <a:t>Shirin Dongre - 24070126168</a:t>
            </a:r>
            <a:endParaRPr lang="en-IN" sz="1400" b="1" dirty="0">
              <a:solidFill>
                <a:srgbClr val="283D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952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75B69-9F45-4CCF-C21E-5FC03CA9E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5857D-9117-BF8B-2633-5B0E731E1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F00A35-B411-356F-24D8-0F33D66AA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66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22DB4-9D1C-5387-681B-47E1F4C78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615D4-ED0F-7F5F-1667-04386119B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6920B7-5B65-68F1-725B-059A6848F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495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17651-EA02-781A-C4B9-975E13012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6B76F-6BEC-E4A5-F0F1-0B5AD735C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F245A1-154F-22BD-E5C7-3EA784220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62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05BA3-DF6F-499F-77CB-4B6ECECA9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C1274-F1A4-1A7C-C95C-4A0EC501E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F2A1A2-18D3-9B9F-17AD-ABA9F359E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97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2BE8-CF43-1BE1-1D50-0051E5172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A2E79-C2CE-264A-144E-BDABDB209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5ECF51-9810-8B5D-6864-FFDAE1E0A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33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9C3F-F6BD-87D6-0543-6C54B3EA2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F4C2C-43EB-7D1F-B697-F035EA01E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0E50EF-E426-FF5B-EADC-035018915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136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70E32-BBD0-B030-CBAC-9E0857DE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E32E5-1F02-1AE8-1BA2-9C5705414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093837-4DD3-FD20-823B-527FDBCB1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380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556EC-EDBD-2C34-C0D4-95640C98A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37A1B-23C7-52A6-DAB1-E40E8CCCA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84BB5F-8FF4-9394-7990-31526CD68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831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08CF7-03A7-9443-799D-2C73670DB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4A922-F737-8C70-F7B4-AA0354D10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E5E26B-0E0D-5A42-53E5-2D958B7EC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77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7D3F5-ADC1-FFE8-BE7B-B8A7EF6C7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F44AE-C033-648C-E3E4-1FC83DB9D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ACA7D4-6B28-64A5-9E66-931AAF5FA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26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BC93-8C94-A75A-DA4D-924365A51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33D80-0C23-2711-2439-EF4461858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A79187-5A65-B8F1-C336-5E2FF1997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276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F209B-3C7F-C644-6E5E-03EC1501D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A36E0-FCC8-158B-3A1D-41F111D83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E2B4C2-DFEE-071C-A91C-BF9164FDB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47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11AA9-9A1C-489C-FC0E-73235C38C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07A16-5ED6-585C-4BA8-6B0BCEDC1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974778-7721-16A2-936F-8E66C9E33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747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20805-8841-CA77-10CB-186C61C9A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AA6B1-9AD1-F955-1E5B-4B99FE37C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C30945-72E0-65F3-4E98-90855782C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117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</TotalTime>
  <Words>8</Words>
  <Application>Microsoft Office PowerPoint</Application>
  <PresentationFormat>Widescreen</PresentationFormat>
  <Paragraphs>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Siya Dhoot</dc:creator>
  <cp:lastModifiedBy>Siya Dhoot</cp:lastModifiedBy>
  <cp:revision>1</cp:revision>
  <dcterms:created xsi:type="dcterms:W3CDTF">2026-01-11T11:55:39Z</dcterms:created>
  <dcterms:modified xsi:type="dcterms:W3CDTF">2026-01-12T08:41:58Z</dcterms:modified>
</cp:coreProperties>
</file>

<file path=docProps/thumbnail.jpeg>
</file>